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89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88" r:id="rId16"/>
    <p:sldId id="273" r:id="rId17"/>
    <p:sldId id="274" r:id="rId18"/>
    <p:sldId id="277" r:id="rId19"/>
    <p:sldId id="278" r:id="rId20"/>
    <p:sldId id="280" r:id="rId21"/>
    <p:sldId id="290" r:id="rId22"/>
    <p:sldId id="281" r:id="rId23"/>
    <p:sldId id="282" r:id="rId24"/>
    <p:sldId id="287" r:id="rId25"/>
    <p:sldId id="29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ne Lee" initials="" lastIdx="16" clrIdx="0"/>
  <p:cmAuthor id="1" name="" initials="" lastIdx="2" clrIdx="1"/>
  <p:cmAuthor id="2" name="Daniel Corner" initials="DC" lastIdx="6" clrIdx="2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2:23.917" idx="2">
    <p:pos x="10" y="10"/>
    <p:text>Can tutorial 1 &amp; 2 be combined?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2T14:22:06.220" idx="6">
    <p:pos x="10" y="10"/>
    <p:text>Should tutorial 3 &amp; 4 be combined into one step, with a next button between "hover" and "click"?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4:41.077" idx="4">
    <p:pos x="10" y="10"/>
    <p:text>todo:
-correct handle shadow pattern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6:26.832" idx="5">
    <p:pos x="10" y="10"/>
    <p:text>todo: decide on next few slides, if they should be included in the tutorial &amp; what order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5:51.477" idx="9">
    <p:pos x="6000" y="0"/>
    <p:text>"Equal sizes"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4:34.244" idx="10">
    <p:pos x="6000" y="0"/>
    <p:text>(in legend) Two circles only, one small and one big, side-by-side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9:20:09.698" idx="14">
    <p:pos x="6000" y="200"/>
    <p:text>Add one annotation for each view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47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38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6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5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64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900" dirty="0"/>
              <a:t>Tutorial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55175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by: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8349" y="3025297"/>
            <a:ext cx="1871391" cy="686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C5E577-98A5-446B-8AC1-DC8C1AF0D04F}"/>
              </a:ext>
            </a:extLst>
          </p:cNvPr>
          <p:cNvSpPr txBox="1"/>
          <p:nvPr/>
        </p:nvSpPr>
        <p:spPr>
          <a:xfrm>
            <a:off x="289089" y="217376"/>
            <a:ext cx="3971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Old </a:t>
            </a:r>
            <a:r>
              <a:rPr lang="en-US" sz="3600" dirty="0" smtClean="0"/>
              <a:t>tutorial</a:t>
            </a:r>
            <a:endParaRPr lang="en-US" dirty="0" smtClean="0"/>
          </a:p>
          <a:p>
            <a:r>
              <a:rPr lang="en-US" dirty="0" smtClean="0"/>
              <a:t>Should </a:t>
            </a:r>
            <a:r>
              <a:rPr lang="en-US" dirty="0"/>
              <a:t>this component be included in the tutorial?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l="16848" t="16662" r="18248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68051" t="27200" r="6850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89182" t="57659" r="8723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2" y="1155077"/>
            <a:ext cx="482917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3577" y="2587147"/>
            <a:ext cx="22288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Jobs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C5E577-98A5-446B-8AC1-DC8C1AF0D04F}"/>
              </a:ext>
            </a:extLst>
          </p:cNvPr>
          <p:cNvSpPr txBox="1"/>
          <p:nvPr/>
        </p:nvSpPr>
        <p:spPr>
          <a:xfrm>
            <a:off x="289089" y="217376"/>
            <a:ext cx="3971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Old </a:t>
            </a:r>
            <a:r>
              <a:rPr lang="en-US" sz="3600" dirty="0" smtClean="0"/>
              <a:t>tutorial</a:t>
            </a:r>
            <a:endParaRPr lang="en-US" dirty="0" smtClean="0"/>
          </a:p>
          <a:p>
            <a:r>
              <a:rPr lang="en-US" dirty="0" smtClean="0"/>
              <a:t>Should </a:t>
            </a:r>
            <a:r>
              <a:rPr lang="en-US" dirty="0"/>
              <a:t>this component be included in the tutorial?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900" dirty="0"/>
              <a:t>Main page</a:t>
            </a:r>
            <a:endParaRPr sz="19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099893" y="0"/>
            <a:ext cx="4918769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verbose skill titles (with “inactive text” </a:t>
            </a:r>
            <a:r>
              <a:rPr lang="en-US" dirty="0" err="1"/>
              <a:t>colour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31" y="301775"/>
            <a:ext cx="9145209" cy="6631408"/>
          </a:xfrm>
          <a:prstGeom prst="rect">
            <a:avLst/>
          </a:prstGeom>
        </p:spPr>
      </p:pic>
      <p:sp>
        <p:nvSpPr>
          <p:cNvPr id="4" name="Shape 261">
            <a:extLst>
              <a:ext uri="{FF2B5EF4-FFF2-40B4-BE49-F238E27FC236}">
                <a16:creationId xmlns:a16="http://schemas.microsoft.com/office/drawing/2014/main" id="{1A54B082-3B36-48DD-B953-A666A87F7DE1}"/>
              </a:ext>
            </a:extLst>
          </p:cNvPr>
          <p:cNvSpPr txBox="1"/>
          <p:nvPr/>
        </p:nvSpPr>
        <p:spPr>
          <a:xfrm>
            <a:off x="9695782" y="2873828"/>
            <a:ext cx="2062715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Favourites</a:t>
            </a:r>
            <a:r>
              <a:rPr lang="en-US" dirty="0"/>
              <a:t> star invisible until </a:t>
            </a:r>
            <a:r>
              <a:rPr lang="en-US" dirty="0" err="1"/>
              <a:t>favourites</a:t>
            </a:r>
            <a:r>
              <a:rPr lang="en-US" dirty="0"/>
              <a:t> added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98" y="53163"/>
            <a:ext cx="7410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Tooltip currently contains 3 carousel slides (most important first):</a:t>
            </a:r>
          </a:p>
          <a:p>
            <a:pPr marL="342900" indent="-342900">
              <a:buAutoNum type="arabicPeriod"/>
            </a:pPr>
            <a:r>
              <a:rPr lang="en-US" dirty="0"/>
              <a:t>Filled map of available program locations (+ tuition cost and/or years of study?)</a:t>
            </a:r>
          </a:p>
          <a:p>
            <a:pPr marL="342900" indent="-342900">
              <a:buAutoNum type="arabicPeriod"/>
            </a:pPr>
            <a:r>
              <a:rPr lang="en-US" dirty="0" err="1"/>
              <a:t>Zoomable</a:t>
            </a:r>
            <a:r>
              <a:rPr lang="en-US" dirty="0"/>
              <a:t> job stats &amp; x/5 star rating</a:t>
            </a:r>
          </a:p>
          <a:p>
            <a:pPr marL="342900" indent="-342900">
              <a:buAutoNum type="arabicPeriod"/>
            </a:pP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6" y="204716"/>
            <a:ext cx="1203241" cy="174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423" y="1940765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0395" y="1940766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27833" y="1951629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0B6B8-A48F-4ABA-8DAF-AF0CCCB36932}"/>
              </a:ext>
            </a:extLst>
          </p:cNvPr>
          <p:cNvSpPr txBox="1"/>
          <p:nvPr/>
        </p:nvSpPr>
        <p:spPr>
          <a:xfrm>
            <a:off x="2078966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 do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935C2-0757-4421-94A4-67BD1F719256}"/>
              </a:ext>
            </a:extLst>
          </p:cNvPr>
          <p:cNvSpPr txBox="1"/>
          <p:nvPr/>
        </p:nvSpPr>
        <p:spPr>
          <a:xfrm>
            <a:off x="5148073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do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892A3-0282-4C0F-8FF0-A8D5B4C39E8B}"/>
              </a:ext>
            </a:extLst>
          </p:cNvPr>
          <p:cNvSpPr txBox="1"/>
          <p:nvPr/>
        </p:nvSpPr>
        <p:spPr>
          <a:xfrm>
            <a:off x="8488392" y="2665562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do this?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3472C-DAE6-4E31-8504-E570F81E2682}"/>
              </a:ext>
            </a:extLst>
          </p:cNvPr>
          <p:cNvSpPr txBox="1"/>
          <p:nvPr/>
        </p:nvSpPr>
        <p:spPr>
          <a:xfrm>
            <a:off x="994936" y="3194634"/>
            <a:ext cx="3372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&amp; locations (maybe a filled map?)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GPAs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37150DA-E80F-4E29-ABDF-59A79A1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53" y="3479997"/>
            <a:ext cx="1003193" cy="7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B7D9E-6035-4088-B015-170AD7603DDE}"/>
              </a:ext>
            </a:extLst>
          </p:cNvPr>
          <p:cNvSpPr txBox="1"/>
          <p:nvPr/>
        </p:nvSpPr>
        <p:spPr>
          <a:xfrm>
            <a:off x="4427300" y="3194633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 out of 5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likely am I to get this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outlook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Input, output, in/out ratio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22B94-87E2-4986-B6C1-D2C5272F5E29}"/>
              </a:ext>
            </a:extLst>
          </p:cNvPr>
          <p:cNvSpPr txBox="1"/>
          <p:nvPr/>
        </p:nvSpPr>
        <p:spPr>
          <a:xfrm>
            <a:off x="7657741" y="3210218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postings?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4903" y="-27997"/>
            <a:ext cx="751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legend with centered labels (should </a:t>
            </a:r>
            <a:r>
              <a:rPr lang="en-US" dirty="0" err="1"/>
              <a:t>favourites</a:t>
            </a:r>
            <a:r>
              <a:rPr lang="en-US" dirty="0"/>
              <a:t> collapse on </a:t>
            </a:r>
            <a:r>
              <a:rPr lang="en-US" dirty="0" err="1"/>
              <a:t>colour</a:t>
            </a:r>
            <a:r>
              <a:rPr lang="en-US" dirty="0"/>
              <a:t> legend click?)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8" y="267325"/>
            <a:ext cx="9921922" cy="6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02" y="0"/>
            <a:ext cx="88487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51" y="0"/>
            <a:ext cx="8672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270" y="4841966"/>
            <a:ext cx="1207977" cy="6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E86AB-1FD8-4199-A34A-FA247242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26" y="0"/>
            <a:ext cx="83353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AC5D0-96EB-4D5A-A9D8-EA22F524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63" y="0"/>
            <a:ext cx="83264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DBAC2-19D9-4A19-B134-EA507AF0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6" y="0"/>
            <a:ext cx="79686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73B0-FF15-4460-BCC8-9AD45C57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13" y="0"/>
            <a:ext cx="812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C5B6A-8999-4A32-B5F2-70E6D140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83" y="0"/>
            <a:ext cx="81308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4E91B-1C06-4FA4-B501-1E4F1E8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26" y="0"/>
            <a:ext cx="79975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0972" y="89973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Favourites</a:t>
            </a:r>
            <a:r>
              <a:rPr lang="en-US" dirty="0"/>
              <a:t> panel on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A849F-F5A2-483F-8A9A-B172BEA8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6" y="391882"/>
            <a:ext cx="819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6620" y="84105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in the </a:t>
            </a:r>
            <a:r>
              <a:rPr lang="en-US" dirty="0" err="1"/>
              <a:t>favourites</a:t>
            </a:r>
            <a:r>
              <a:rPr lang="en-US" dirty="0"/>
              <a:t> panel to highlight </a:t>
            </a:r>
            <a:r>
              <a:rPr lang="en-US" dirty="0" err="1"/>
              <a:t>favourites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C3AD6-691E-4DDD-8CBA-AE9E371C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40" y="391882"/>
            <a:ext cx="866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D93FF-87FA-4AD2-8561-3CADD8B11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B63855-0628-449B-A010-EAEE6726B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970F3-9FB8-4F7A-8CD6-2FCC2003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787"/>
            <a:ext cx="1060132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F752E-8758-498C-B8B9-DBE61904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ADA75-307F-4CE4-9F15-A3A5B79A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71450"/>
            <a:ext cx="10544175" cy="651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171450"/>
            <a:ext cx="94297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55823-3D5E-4EDE-A5AD-0C548C7F7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" y="336144"/>
            <a:ext cx="12027834" cy="6347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71BD-8CDF-45C6-ABEF-3A7B75262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36" y="80411"/>
            <a:ext cx="11041637" cy="6575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40F5E-C666-4E64-BC70-D5E1B9175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478C5-650A-485C-B067-A549F5C2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66737"/>
            <a:ext cx="10039350" cy="5724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474663"/>
            <a:ext cx="942975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17" y="414669"/>
            <a:ext cx="10145242" cy="6168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8439" y="4943927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BFF8E-CB84-4F2C-B73B-3A93F4D1E1C2}"/>
              </a:ext>
            </a:extLst>
          </p:cNvPr>
          <p:cNvSpPr txBox="1"/>
          <p:nvPr/>
        </p:nvSpPr>
        <p:spPr>
          <a:xfrm>
            <a:off x="289089" y="217376"/>
            <a:ext cx="3971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Old tutorial</a:t>
            </a:r>
          </a:p>
          <a:p>
            <a:r>
              <a:rPr lang="en-US" dirty="0" smtClean="0"/>
              <a:t>Should </a:t>
            </a:r>
            <a:r>
              <a:rPr lang="en-US" dirty="0"/>
              <a:t>this component be included in the tutorial?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201</Words>
  <Application>Microsoft Office PowerPoint</Application>
  <PresentationFormat>Widescreen</PresentationFormat>
  <Paragraphs>46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Tutorial</vt:lpstr>
      <vt:lpstr>Pave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    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Pave</dc:title>
  <dc:creator>Daniel Corner</dc:creator>
  <cp:lastModifiedBy>Daniel Corner</cp:lastModifiedBy>
  <cp:revision>15</cp:revision>
  <dcterms:modified xsi:type="dcterms:W3CDTF">2018-05-22T18:30:15Z</dcterms:modified>
</cp:coreProperties>
</file>